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60" r:id="rId2"/>
    <p:sldId id="268" r:id="rId3"/>
    <p:sldId id="256" r:id="rId4"/>
    <p:sldId id="282" r:id="rId5"/>
    <p:sldId id="287" r:id="rId6"/>
    <p:sldId id="291" r:id="rId7"/>
    <p:sldId id="301" r:id="rId8"/>
    <p:sldId id="302" r:id="rId9"/>
    <p:sldId id="300" r:id="rId10"/>
    <p:sldId id="303" r:id="rId11"/>
    <p:sldId id="304" r:id="rId12"/>
    <p:sldId id="296" r:id="rId13"/>
    <p:sldId id="297" r:id="rId14"/>
    <p:sldId id="299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33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B607063-3177-42D7-98FF-B8E4B406DF9F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AEDEBF-C69E-4408-82F8-68E152554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6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4071-E2B5-4B29-B5FC-CA39B4AEC804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8036-D772-44A0-8C72-B8CF9E96A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1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4071-E2B5-4B29-B5FC-CA39B4AEC804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8036-D772-44A0-8C72-B8CF9E96A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62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4071-E2B5-4B29-B5FC-CA39B4AEC804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8036-D772-44A0-8C72-B8CF9E96A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1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4071-E2B5-4B29-B5FC-CA39B4AEC804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8036-D772-44A0-8C72-B8CF9E96A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7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4071-E2B5-4B29-B5FC-CA39B4AEC804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8036-D772-44A0-8C72-B8CF9E96A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2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4071-E2B5-4B29-B5FC-CA39B4AEC804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8036-D772-44A0-8C72-B8CF9E96A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76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4071-E2B5-4B29-B5FC-CA39B4AEC804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8036-D772-44A0-8C72-B8CF9E96A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0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4071-E2B5-4B29-B5FC-CA39B4AEC804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8036-D772-44A0-8C72-B8CF9E96A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7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4071-E2B5-4B29-B5FC-CA39B4AEC804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8036-D772-44A0-8C72-B8CF9E96A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7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4071-E2B5-4B29-B5FC-CA39B4AEC804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8036-D772-44A0-8C72-B8CF9E96A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7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4071-E2B5-4B29-B5FC-CA39B4AEC804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8036-D772-44A0-8C72-B8CF9E96A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9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34071-E2B5-4B29-B5FC-CA39B4AEC804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B8036-D772-44A0-8C72-B8CF9E96A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8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Diagnostics of Wheat Samples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300"/>
                </a:solidFill>
              </a:rPr>
              <a:t>Jan Byrne, MSU Diagnostic Services</a:t>
            </a:r>
          </a:p>
          <a:p>
            <a:endParaRPr lang="en-US" dirty="0">
              <a:solidFill>
                <a:srgbClr val="0033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2400"/>
            <a:ext cx="2630424" cy="13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20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988" y="990600"/>
            <a:ext cx="8588023" cy="48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8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74637"/>
            <a:ext cx="3505200" cy="62314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752600"/>
            <a:ext cx="4981689" cy="28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74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Nutrient Related Issues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/>
          </a:bodyPr>
          <a:lstStyle/>
          <a:p>
            <a:r>
              <a:rPr lang="en-US" dirty="0"/>
              <a:t>13 samples</a:t>
            </a:r>
          </a:p>
          <a:p>
            <a:r>
              <a:rPr lang="en-US" dirty="0"/>
              <a:t>Low in </a:t>
            </a:r>
          </a:p>
          <a:p>
            <a:pPr lvl="1"/>
            <a:r>
              <a:rPr lang="en-US" dirty="0"/>
              <a:t>Sulfur</a:t>
            </a:r>
          </a:p>
          <a:p>
            <a:pPr lvl="1"/>
            <a:r>
              <a:rPr lang="en-US" dirty="0"/>
              <a:t>Zinc</a:t>
            </a:r>
          </a:p>
          <a:p>
            <a:pPr lvl="1"/>
            <a:r>
              <a:rPr lang="en-US" dirty="0"/>
              <a:t>Boron</a:t>
            </a:r>
          </a:p>
          <a:p>
            <a:pPr lvl="1"/>
            <a:r>
              <a:rPr lang="en-US" dirty="0"/>
              <a:t>Phosphorus</a:t>
            </a:r>
          </a:p>
          <a:p>
            <a:r>
              <a:rPr lang="en-US" dirty="0"/>
              <a:t>Soil pH issues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67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Diagnostic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 visits by Dennis Pennington</a:t>
            </a:r>
          </a:p>
          <a:p>
            <a:pPr lvl="1"/>
            <a:r>
              <a:rPr lang="en-US" dirty="0"/>
              <a:t>In response to sample submitted to the MSU lab</a:t>
            </a:r>
          </a:p>
          <a:p>
            <a:pPr lvl="1"/>
            <a:r>
              <a:rPr lang="en-US" dirty="0"/>
              <a:t>Or</a:t>
            </a:r>
          </a:p>
          <a:p>
            <a:pPr lvl="1"/>
            <a:r>
              <a:rPr lang="en-US" dirty="0"/>
              <a:t>Lab work to support field visits</a:t>
            </a:r>
          </a:p>
        </p:txBody>
      </p:sp>
    </p:spTree>
    <p:extLst>
      <p:ext uri="{BB962C8B-B14F-4D97-AF65-F5344CB8AC3E}">
        <p14:creationId xmlns:p14="http://schemas.microsoft.com/office/powerpoint/2010/main" val="3661795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chigan Wheat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3228202" cy="19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ockS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1999232" cy="261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681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2015 -16</a:t>
            </a:r>
            <a:r>
              <a:rPr lang="en-US" dirty="0">
                <a:solidFill>
                  <a:srgbClr val="003300"/>
                </a:solidFill>
              </a:rPr>
              <a:t> </a:t>
            </a:r>
            <a:endParaRPr lang="en-US" sz="4000" dirty="0">
              <a:solidFill>
                <a:srgbClr val="00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r>
              <a:rPr lang="en-US" dirty="0"/>
              <a:t>33 samples</a:t>
            </a:r>
          </a:p>
          <a:p>
            <a:r>
              <a:rPr lang="en-US" dirty="0"/>
              <a:t>Submitted by extension educators, agribusiness, and growers</a:t>
            </a:r>
          </a:p>
          <a:p>
            <a:r>
              <a:rPr lang="en-US" dirty="0"/>
              <a:t>Samples processed for signs of disease and abiotic problems</a:t>
            </a:r>
          </a:p>
          <a:p>
            <a:r>
              <a:rPr lang="en-US" dirty="0"/>
              <a:t>Nutrient testing where appropriate</a:t>
            </a:r>
          </a:p>
        </p:txBody>
      </p:sp>
    </p:spTree>
    <p:extLst>
      <p:ext uri="{BB962C8B-B14F-4D97-AF65-F5344CB8AC3E}">
        <p14:creationId xmlns:p14="http://schemas.microsoft.com/office/powerpoint/2010/main" val="1567929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035" y="157381"/>
            <a:ext cx="4537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Samples received from 15 counties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40" y="914400"/>
            <a:ext cx="4133850" cy="52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67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Findings in 2016</a:t>
            </a:r>
          </a:p>
        </p:txBody>
      </p:sp>
    </p:spTree>
    <p:extLst>
      <p:ext uri="{BB962C8B-B14F-4D97-AF65-F5344CB8AC3E}">
        <p14:creationId xmlns:p14="http://schemas.microsoft.com/office/powerpoint/2010/main" val="87558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Root rots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Take-all</a:t>
            </a:r>
          </a:p>
          <a:p>
            <a:pPr lvl="1"/>
            <a:r>
              <a:rPr lang="en-US" dirty="0"/>
              <a:t>One sample</a:t>
            </a:r>
          </a:p>
          <a:p>
            <a:pPr lvl="1"/>
            <a:endParaRPr lang="en-US" dirty="0"/>
          </a:p>
          <a:p>
            <a:r>
              <a:rPr lang="en-US" dirty="0"/>
              <a:t>Pythium sp. </a:t>
            </a:r>
          </a:p>
          <a:p>
            <a:pPr lvl="1"/>
            <a:r>
              <a:rPr lang="en-US" dirty="0"/>
              <a:t>One sample</a:t>
            </a:r>
          </a:p>
        </p:txBody>
      </p:sp>
    </p:spTree>
    <p:extLst>
      <p:ext uri="{BB962C8B-B14F-4D97-AF65-F5344CB8AC3E}">
        <p14:creationId xmlns:p14="http://schemas.microsoft.com/office/powerpoint/2010/main" val="3794988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Foliar Pathogens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Rust</a:t>
            </a:r>
          </a:p>
          <a:p>
            <a:pPr lvl="1"/>
            <a:r>
              <a:rPr lang="en-US" dirty="0"/>
              <a:t>Stripe</a:t>
            </a:r>
          </a:p>
          <a:p>
            <a:pPr lvl="1"/>
            <a:r>
              <a:rPr lang="en-US" dirty="0"/>
              <a:t>Leaf</a:t>
            </a:r>
          </a:p>
          <a:p>
            <a:r>
              <a:rPr lang="en-US" dirty="0"/>
              <a:t>Powdery mildew</a:t>
            </a:r>
          </a:p>
          <a:p>
            <a:r>
              <a:rPr lang="en-US" dirty="0"/>
              <a:t>Bacterial mosaic</a:t>
            </a:r>
          </a:p>
          <a:p>
            <a:endParaRPr lang="en-US" dirty="0"/>
          </a:p>
          <a:p>
            <a:r>
              <a:rPr lang="en-US" dirty="0"/>
              <a:t>Wheat streak mosaic</a:t>
            </a:r>
          </a:p>
        </p:txBody>
      </p:sp>
    </p:spTree>
    <p:extLst>
      <p:ext uri="{BB962C8B-B14F-4D97-AF65-F5344CB8AC3E}">
        <p14:creationId xmlns:p14="http://schemas.microsoft.com/office/powerpoint/2010/main" val="267215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4114800" cy="1066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Wheat Streak Mosaic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800" y="292925"/>
            <a:ext cx="4157472" cy="623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40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4114800" cy="1066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Wheat Streak Mosaic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0586" y="304800"/>
            <a:ext cx="3769282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91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Stem Rot Pathogens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Eye spot</a:t>
            </a:r>
          </a:p>
          <a:p>
            <a:endParaRPr lang="en-US" dirty="0"/>
          </a:p>
          <a:p>
            <a:r>
              <a:rPr lang="en-US" dirty="0"/>
              <a:t>Take all</a:t>
            </a:r>
          </a:p>
        </p:txBody>
      </p:sp>
    </p:spTree>
    <p:extLst>
      <p:ext uri="{BB962C8B-B14F-4D97-AF65-F5344CB8AC3E}">
        <p14:creationId xmlns:p14="http://schemas.microsoft.com/office/powerpoint/2010/main" val="1908853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117</Words>
  <Application>Microsoft Office PowerPoint</Application>
  <PresentationFormat>On-screen Show (4:3)</PresentationFormat>
  <Paragraphs>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Diagnostics of Wheat Samples</vt:lpstr>
      <vt:lpstr>2015 -16 </vt:lpstr>
      <vt:lpstr>PowerPoint Presentation</vt:lpstr>
      <vt:lpstr>Findings in 2016</vt:lpstr>
      <vt:lpstr>Root rots</vt:lpstr>
      <vt:lpstr>Foliar Pathogens</vt:lpstr>
      <vt:lpstr>Wheat Streak Mosaic</vt:lpstr>
      <vt:lpstr>Wheat Streak Mosaic</vt:lpstr>
      <vt:lpstr>Stem Rot Pathogens</vt:lpstr>
      <vt:lpstr>PowerPoint Presentation</vt:lpstr>
      <vt:lpstr>PowerPoint Presentation</vt:lpstr>
      <vt:lpstr>Nutrient Related Issues</vt:lpstr>
      <vt:lpstr>Diagnostic Support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byrnejm</dc:creator>
  <cp:lastModifiedBy>Jan Wilson</cp:lastModifiedBy>
  <cp:revision>55</cp:revision>
  <cp:lastPrinted>2014-12-05T16:41:48Z</cp:lastPrinted>
  <dcterms:created xsi:type="dcterms:W3CDTF">2013-10-29T18:48:10Z</dcterms:created>
  <dcterms:modified xsi:type="dcterms:W3CDTF">2017-07-10T19:42:36Z</dcterms:modified>
</cp:coreProperties>
</file>